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57" r:id="rId7"/>
    <p:sldId id="278" r:id="rId8"/>
    <p:sldId id="263" r:id="rId9"/>
    <p:sldId id="265" r:id="rId10"/>
    <p:sldId id="275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41" autoAdjust="0"/>
  </p:normalViewPr>
  <p:slideViewPr>
    <p:cSldViewPr snapToGrid="0">
      <p:cViewPr varScale="1">
        <p:scale>
          <a:sx n="91" d="100"/>
          <a:sy n="91" d="100"/>
        </p:scale>
        <p:origin x="360" y="7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3200" dirty="0"/>
              <a:t>5 cool scientific inventions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2953747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Anirudh Vempati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pic>
        <p:nvPicPr>
          <p:cNvPr id="1026" name="Picture 2" descr="Image result for orcamread">
            <a:extLst>
              <a:ext uri="{FF2B5EF4-FFF2-40B4-BE49-F238E27FC236}">
                <a16:creationId xmlns:a16="http://schemas.microsoft.com/office/drawing/2014/main" id="{A001AFEE-25A2-4730-2ED0-80BBE634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037" y="847"/>
            <a:ext cx="6262274" cy="68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noProof="0" dirty="0"/>
              <a:t>OrCam Read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75F6468-585B-FA7B-456B-5A63CD6AE0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315" r="16315"/>
          <a:stretch>
            <a:fillRect/>
          </a:stretch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en-US" sz="8000" dirty="0" err="1"/>
              <a:t>K’Watch</a:t>
            </a:r>
            <a:r>
              <a:rPr lang="en-US" sz="8000" dirty="0"/>
              <a:t> Glucose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78F8D8-B566-B9A3-96EE-F5290F9045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69" r="16469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 anchor="ctr">
            <a:noAutofit/>
          </a:bodyPr>
          <a:lstStyle/>
          <a:p>
            <a:pPr algn="ctr"/>
            <a:r>
              <a:rPr lang="en-IN" sz="12100" b="0" i="0" dirty="0">
                <a:effectLst/>
                <a:latin typeface="Oswald" panose="00000500000000000000" pitchFamily="2" charset="0"/>
              </a:rPr>
              <a:t>Bionic Eye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461" y="3429000"/>
            <a:ext cx="6857539" cy="466344"/>
          </a:xfrm>
        </p:spPr>
        <p:txBody>
          <a:bodyPr/>
          <a:lstStyle/>
          <a:p>
            <a:pPr algn="ctr"/>
            <a:r>
              <a:rPr lang="en-US" sz="13800" noProof="0" dirty="0" err="1"/>
              <a:t>LLaMA</a:t>
            </a:r>
            <a:endParaRPr lang="en-US" sz="138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9909603-44C4-A4A7-D4A5-2B7B5AFCA4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077" r="24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887754-A634-2C6C-CE2C-A3E687D16E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41" b="841"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8000" dirty="0"/>
              <a:t>Nike Go </a:t>
            </a:r>
            <a:r>
              <a:rPr lang="en-US" sz="8000" dirty="0" err="1"/>
              <a:t>FlyEase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C009BF-4782-7372-1206-80991E36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Autofit/>
          </a:bodyPr>
          <a:lstStyle/>
          <a:p>
            <a:r>
              <a:rPr lang="en-US" sz="19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  <a:endParaRPr lang="en-IN" sz="19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923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119</TotalTime>
  <Words>25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Oswald</vt:lpstr>
      <vt:lpstr>Posterama</vt:lpstr>
      <vt:lpstr>Posterama Bold</vt:lpstr>
      <vt:lpstr>Office Theme</vt:lpstr>
      <vt:lpstr>5 cool scientific inventions  </vt:lpstr>
      <vt:lpstr>Hello</vt:lpstr>
      <vt:lpstr>OrCam Read</vt:lpstr>
      <vt:lpstr>K’Watch Glucose</vt:lpstr>
      <vt:lpstr>Bionic Eye</vt:lpstr>
      <vt:lpstr>LLaMA</vt:lpstr>
      <vt:lpstr>Nike Go FlyEase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cool scientific inventions  </dc:title>
  <dc:creator>Sreekanth Vempati</dc:creator>
  <cp:lastModifiedBy>Sreekanth Vempati</cp:lastModifiedBy>
  <cp:revision>3</cp:revision>
  <dcterms:created xsi:type="dcterms:W3CDTF">2023-08-15T11:27:17Z</dcterms:created>
  <dcterms:modified xsi:type="dcterms:W3CDTF">2023-08-15T15:39:05Z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